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tman, Mark A" initials="HMA" lastIdx="0" clrIdx="0">
    <p:extLst>
      <p:ext uri="{19B8F6BF-5375-455C-9EA6-DF929625EA0E}">
        <p15:presenceInfo xmlns:p15="http://schemas.microsoft.com/office/powerpoint/2012/main" userId="S-1-5-21-134836674-1055316-316617838-69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40" y="3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1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/>
          <a:lstStyle>
            <a:lvl1pPr algn="r">
              <a:defRPr sz="1200"/>
            </a:lvl1pPr>
          </a:lstStyle>
          <a:p>
            <a:fld id="{A9E8F65C-1842-4EFF-A23D-4ABE81647F8D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7" rIns="91294" bIns="456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6" y="4473813"/>
            <a:ext cx="5609588" cy="3660537"/>
          </a:xfrm>
          <a:prstGeom prst="rect">
            <a:avLst/>
          </a:prstGeom>
        </p:spPr>
        <p:txBody>
          <a:bodyPr vert="horz" lIns="91294" tIns="45647" rIns="91294" bIns="45647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830312"/>
            <a:ext cx="3037735" cy="466088"/>
          </a:xfrm>
          <a:prstGeom prst="rect">
            <a:avLst/>
          </a:prstGeom>
        </p:spPr>
        <p:txBody>
          <a:bodyPr vert="horz" lIns="91294" tIns="45647" rIns="91294" bIns="45647" rtlCol="0" anchor="b"/>
          <a:lstStyle>
            <a:lvl1pPr algn="r">
              <a:defRPr sz="1200"/>
            </a:lvl1pPr>
          </a:lstStyle>
          <a:p>
            <a:fld id="{3DADA1E7-BD14-4C76-B00F-3E26CDCEA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3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ADA1E7-BD14-4C76-B00F-3E26CDCEA0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31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16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255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86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6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45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86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52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47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079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23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0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E533C-05C8-4193-BD96-7CAF2D7414B3}" type="datetimeFigureOut">
              <a:rPr lang="en-US" smtClean="0"/>
              <a:t>11/8/2018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AA7F9-D5BB-4ECA-A9C8-895CC00760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48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est Shots of the 2016 Brier - YouTube - Internet Explorer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0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440" t="5357" r="19197" b="2976"/>
          <a:stretch/>
        </p:blipFill>
        <p:spPr>
          <a:xfrm>
            <a:off x="6606710" y="1936697"/>
            <a:ext cx="5279898" cy="477847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lumMod val="60000"/>
                <a:lumOff val="40000"/>
              </a:schemeClr>
            </a:glow>
            <a:outerShdw blurRad="838200" dist="50800" dir="5400000" sx="25000" sy="25000" algn="ctr" rotWithShape="0">
              <a:srgbClr val="000000"/>
            </a:outerShdw>
          </a:effectLst>
        </p:spPr>
      </p:pic>
      <p:sp>
        <p:nvSpPr>
          <p:cNvPr id="11" name="Title 10"/>
          <p:cNvSpPr>
            <a:spLocks noGrp="1"/>
          </p:cNvSpPr>
          <p:nvPr>
            <p:ph type="ctrTitle"/>
          </p:nvPr>
        </p:nvSpPr>
        <p:spPr>
          <a:xfrm>
            <a:off x="1564105" y="0"/>
            <a:ext cx="9565106" cy="1666378"/>
          </a:xfr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en-US" sz="4000" dirty="0" smtClean="0"/>
              <a:t>46th Wisconsin Junior </a:t>
            </a:r>
            <a:r>
              <a:rPr lang="en-US" sz="4000" dirty="0"/>
              <a:t>Curling Championships</a:t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14" name="Rectangle 13"/>
          <p:cNvSpPr/>
          <p:nvPr/>
        </p:nvSpPr>
        <p:spPr>
          <a:xfrm>
            <a:off x="3154836" y="772736"/>
            <a:ext cx="63493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Going For The Deuce!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4615" y="3705726"/>
            <a:ext cx="47404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u="sng" dirty="0" smtClean="0"/>
              <a:t>Combined Event:  U-18 and Wisconsin Junior!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All Juniors up to Age 21  Eligible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18-O Teams Play in Wisconsin Junior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U-18 Teams Play in Both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Entry Fee  $300.00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971104" y="2210413"/>
            <a:ext cx="4367463" cy="1077218"/>
          </a:xfrm>
          <a:prstGeom prst="rect">
            <a:avLst/>
          </a:prstGeom>
          <a:solidFill>
            <a:srgbClr val="00B0F0"/>
          </a:solidFill>
          <a:ln>
            <a:solidFill>
              <a:schemeClr val="tx1"/>
            </a:solidFill>
            <a:prstDash val="solid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Wausau </a:t>
            </a:r>
            <a:r>
              <a:rPr lang="en-US" sz="3200" b="1" dirty="0" smtClean="0">
                <a:solidFill>
                  <a:srgbClr val="FF0000"/>
                </a:solidFill>
              </a:rPr>
              <a:t>Curling</a:t>
            </a:r>
            <a:r>
              <a:rPr lang="en-US" sz="3200" dirty="0" smtClean="0">
                <a:solidFill>
                  <a:srgbClr val="FF0000"/>
                </a:solidFill>
              </a:rPr>
              <a:t> Center Dec. </a:t>
            </a:r>
            <a:r>
              <a:rPr lang="en-US" sz="3200" smtClean="0">
                <a:solidFill>
                  <a:srgbClr val="FF0000"/>
                </a:solidFill>
              </a:rPr>
              <a:t>27-30, 2018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002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51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46th Wisconsin Junior Curling Championships  </vt:lpstr>
    </vt:vector>
  </TitlesOfParts>
  <Company>American Family Insurance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Hartman, Mark A</dc:creator>
  <cp:lastModifiedBy>Hartman, Mark A</cp:lastModifiedBy>
  <cp:revision>32</cp:revision>
  <cp:lastPrinted>2018-11-09T03:11:35Z</cp:lastPrinted>
  <dcterms:created xsi:type="dcterms:W3CDTF">2016-10-12T02:49:32Z</dcterms:created>
  <dcterms:modified xsi:type="dcterms:W3CDTF">2018-11-09T03:48:52Z</dcterms:modified>
</cp:coreProperties>
</file>